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92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0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6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43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6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804594"/>
            <a:ext cx="11577319" cy="2897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969" y="1480583"/>
            <a:ext cx="10530060" cy="453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5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eo@Lawrenson.com?subject=Switch%20to%20DACdb%20Direct%20Connec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eo@Lawrenson.com?subject=Switch%20to%20DACdb%20Direct%20Connec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804594"/>
            <a:ext cx="11577319" cy="29072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9000"/>
              </a:lnSpc>
              <a:spcBef>
                <a:spcPts val="105"/>
              </a:spcBef>
            </a:pPr>
            <a:r>
              <a:rPr b="1" spc="-35" dirty="0">
                <a:latin typeface="Calibri"/>
                <a:cs typeface="Calibri"/>
              </a:rPr>
              <a:t>DACdb </a:t>
            </a:r>
            <a:r>
              <a:rPr sz="3600" spc="-5" dirty="0"/>
              <a:t>(</a:t>
            </a:r>
            <a:r>
              <a:rPr sz="3600" i="1" spc="-5" dirty="0">
                <a:latin typeface="Calibri"/>
                <a:cs typeface="Calibri"/>
              </a:rPr>
              <a:t>“District and Clubs </a:t>
            </a:r>
            <a:r>
              <a:rPr sz="3600" i="1" spc="-15" dirty="0">
                <a:latin typeface="Calibri"/>
                <a:cs typeface="Calibri"/>
              </a:rPr>
              <a:t>Data </a:t>
            </a:r>
            <a:r>
              <a:rPr sz="3600" i="1" dirty="0">
                <a:latin typeface="Calibri"/>
                <a:cs typeface="Calibri"/>
              </a:rPr>
              <a:t>Base”)  </a:t>
            </a:r>
            <a:br>
              <a:rPr lang="en-US" sz="3600" i="1" dirty="0">
                <a:latin typeface="Calibri"/>
                <a:cs typeface="Calibri"/>
              </a:rPr>
            </a:br>
            <a:r>
              <a:rPr dirty="0"/>
              <a:t>The </a:t>
            </a:r>
            <a:r>
              <a:rPr spc="-5" dirty="0"/>
              <a:t>D5500 </a:t>
            </a:r>
            <a:r>
              <a:rPr spc="-10" dirty="0"/>
              <a:t>Membership Management </a:t>
            </a:r>
            <a:r>
              <a:rPr spc="-30" dirty="0"/>
              <a:t>System  </a:t>
            </a:r>
            <a:r>
              <a:rPr lang="en-US" spc="-10" dirty="0"/>
              <a:t>Switch Your Club to DACdb Direct Connect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4000" i="1" spc="-10" dirty="0">
                <a:latin typeface="Calibri"/>
                <a:cs typeface="Calibri"/>
              </a:rPr>
              <a:t>Leo</a:t>
            </a:r>
            <a:r>
              <a:rPr sz="4000" i="1" dirty="0">
                <a:latin typeface="Calibri"/>
                <a:cs typeface="Calibri"/>
              </a:rPr>
              <a:t> </a:t>
            </a:r>
            <a:r>
              <a:rPr sz="4000" i="1" spc="-10" dirty="0">
                <a:latin typeface="Calibri"/>
                <a:cs typeface="Calibri"/>
              </a:rPr>
              <a:t>Lawrenson</a:t>
            </a:r>
            <a:r>
              <a:rPr lang="en-US" sz="4000" i="1" spc="-10" dirty="0"/>
              <a:t> , </a:t>
            </a:r>
            <a:r>
              <a:rPr lang="en-US" sz="4000" i="1" spc="-10" dirty="0">
                <a:hlinkClick r:id="rId2"/>
              </a:rPr>
              <a:t>Leo@Lawrenson.com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65307" y="515112"/>
            <a:ext cx="1444751" cy="941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3712" y="501396"/>
            <a:ext cx="7057631" cy="1911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86059" y="6120384"/>
            <a:ext cx="1805940" cy="737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F769-5B7A-9E1A-23EE-E33E12DF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CABEB7-7FA4-D438-7635-9FF9FA37F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340" y="2804594"/>
            <a:ext cx="11577319" cy="29072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9000"/>
              </a:lnSpc>
              <a:spcBef>
                <a:spcPts val="105"/>
              </a:spcBef>
            </a:pPr>
            <a:r>
              <a:rPr b="1" spc="-35" dirty="0">
                <a:latin typeface="Calibri"/>
                <a:cs typeface="Calibri"/>
              </a:rPr>
              <a:t>DACdb </a:t>
            </a:r>
            <a:r>
              <a:rPr sz="3600" spc="-5" dirty="0"/>
              <a:t>(</a:t>
            </a:r>
            <a:r>
              <a:rPr sz="3600" i="1" spc="-5" dirty="0">
                <a:latin typeface="Calibri"/>
                <a:cs typeface="Calibri"/>
              </a:rPr>
              <a:t>“District and Clubs </a:t>
            </a:r>
            <a:r>
              <a:rPr sz="3600" i="1" spc="-15" dirty="0">
                <a:latin typeface="Calibri"/>
                <a:cs typeface="Calibri"/>
              </a:rPr>
              <a:t>Data </a:t>
            </a:r>
            <a:r>
              <a:rPr sz="3600" i="1" dirty="0">
                <a:latin typeface="Calibri"/>
                <a:cs typeface="Calibri"/>
              </a:rPr>
              <a:t>Base”)  </a:t>
            </a:r>
            <a:br>
              <a:rPr lang="en-US" sz="3600" i="1" dirty="0">
                <a:latin typeface="Calibri"/>
                <a:cs typeface="Calibri"/>
              </a:rPr>
            </a:br>
            <a:r>
              <a:rPr dirty="0"/>
              <a:t>The </a:t>
            </a:r>
            <a:r>
              <a:rPr spc="-5" dirty="0"/>
              <a:t>D5500 </a:t>
            </a:r>
            <a:r>
              <a:rPr spc="-10" dirty="0"/>
              <a:t>Membership Management </a:t>
            </a:r>
            <a:r>
              <a:rPr spc="-30" dirty="0"/>
              <a:t>System  </a:t>
            </a:r>
            <a:r>
              <a:rPr lang="en-US" spc="-10" dirty="0"/>
              <a:t>Switch Your Club to DACdb Direct Connect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4000" i="1" spc="-10" dirty="0">
                <a:latin typeface="Calibri"/>
                <a:cs typeface="Calibri"/>
              </a:rPr>
              <a:t>Leo</a:t>
            </a:r>
            <a:r>
              <a:rPr sz="4000" i="1" dirty="0">
                <a:latin typeface="Calibri"/>
                <a:cs typeface="Calibri"/>
              </a:rPr>
              <a:t> </a:t>
            </a:r>
            <a:r>
              <a:rPr sz="4000" i="1" spc="-10" dirty="0">
                <a:latin typeface="Calibri"/>
                <a:cs typeface="Calibri"/>
              </a:rPr>
              <a:t>Lawrenson</a:t>
            </a:r>
            <a:r>
              <a:rPr lang="en-US" sz="4000" i="1" spc="-10" dirty="0">
                <a:latin typeface="Calibri"/>
                <a:cs typeface="Calibri"/>
              </a:rPr>
              <a:t>, </a:t>
            </a:r>
            <a:r>
              <a:rPr lang="en-US" sz="4000" i="1" spc="-10" dirty="0">
                <a:latin typeface="Calibri"/>
                <a:cs typeface="Calibri"/>
                <a:hlinkClick r:id="rId2"/>
              </a:rPr>
              <a:t>Leo@Lawrenson.com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AAF7A59-F10B-20FF-432B-2821AF4F68E3}"/>
              </a:ext>
            </a:extLst>
          </p:cNvPr>
          <p:cNvSpPr/>
          <p:nvPr/>
        </p:nvSpPr>
        <p:spPr>
          <a:xfrm>
            <a:off x="10465307" y="515112"/>
            <a:ext cx="1444751" cy="941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385208B-51FE-3E20-AE84-93EDB2AA1FD2}"/>
              </a:ext>
            </a:extLst>
          </p:cNvPr>
          <p:cNvSpPr/>
          <p:nvPr/>
        </p:nvSpPr>
        <p:spPr>
          <a:xfrm>
            <a:off x="743712" y="501396"/>
            <a:ext cx="7057631" cy="1911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349656B-672A-6EAA-147E-EE2487D394D2}"/>
              </a:ext>
            </a:extLst>
          </p:cNvPr>
          <p:cNvSpPr/>
          <p:nvPr/>
        </p:nvSpPr>
        <p:spPr>
          <a:xfrm>
            <a:off x="10386059" y="6120384"/>
            <a:ext cx="1805940" cy="737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9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A850-E581-724B-00F2-242A5BCA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916BE47-BFF5-9EF8-A3F7-918E14777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00081" imgH="366903" progId="Excel.Sheet.12">
                  <p:embed/>
                </p:oleObj>
              </mc:Choice>
              <mc:Fallback>
                <p:oleObj name="Worksheet" r:id="rId2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916BE47-BFF5-9EF8-A3F7-918E14777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ECAB19-4A9D-6E18-9D9A-8F0D94494DF3}"/>
              </a:ext>
            </a:extLst>
          </p:cNvPr>
          <p:cNvSpPr txBox="1"/>
          <p:nvPr/>
        </p:nvSpPr>
        <p:spPr>
          <a:xfrm>
            <a:off x="381000" y="1928157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3862-6488-ACF7-A3AD-E9621042E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-54293"/>
            <a:ext cx="8668914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60C7274-7064-F043-4DD7-D696AC45D32D}"/>
              </a:ext>
            </a:extLst>
          </p:cNvPr>
          <p:cNvSpPr/>
          <p:nvPr/>
        </p:nvSpPr>
        <p:spPr>
          <a:xfrm>
            <a:off x="6858000" y="6096000"/>
            <a:ext cx="762000" cy="7077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3413A-494C-5FDD-D958-267B7BCFE731}"/>
              </a:ext>
            </a:extLst>
          </p:cNvPr>
          <p:cNvSpPr txBox="1"/>
          <p:nvPr/>
        </p:nvSpPr>
        <p:spPr>
          <a:xfrm>
            <a:off x="457200" y="3886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Logging into MyRotary</a:t>
            </a:r>
          </a:p>
        </p:txBody>
      </p:sp>
    </p:spTree>
    <p:extLst>
      <p:ext uri="{BB962C8B-B14F-4D97-AF65-F5344CB8AC3E}">
        <p14:creationId xmlns:p14="http://schemas.microsoft.com/office/powerpoint/2010/main" val="20306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5D55-F700-DB4F-065A-95B09CB7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53B0C7-C487-0FA4-7DCD-6E7EA92C9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00081" imgH="366903" progId="Excel.Sheet.12">
                  <p:embed/>
                </p:oleObj>
              </mc:Choice>
              <mc:Fallback>
                <p:oleObj name="Worksheet" r:id="rId2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C53B0C7-C487-0FA4-7DCD-6E7EA92C9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64C617-3394-8619-3357-D3B1AEBA3DCB}"/>
              </a:ext>
            </a:extLst>
          </p:cNvPr>
          <p:cNvSpPr txBox="1"/>
          <p:nvPr/>
        </p:nvSpPr>
        <p:spPr>
          <a:xfrm>
            <a:off x="304800" y="1928157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MyRotary.org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00B04-C176-3062-F5BD-E6AFDA964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1196"/>
            <a:ext cx="6958853" cy="685800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59B12E0-D3D9-561F-16DD-CD2D95118A3C}"/>
              </a:ext>
            </a:extLst>
          </p:cNvPr>
          <p:cNvSpPr/>
          <p:nvPr/>
        </p:nvSpPr>
        <p:spPr>
          <a:xfrm>
            <a:off x="7162800" y="6248400"/>
            <a:ext cx="6096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FD39C-DC01-503C-FE9A-05A3F851363D}"/>
              </a:ext>
            </a:extLst>
          </p:cNvPr>
          <p:cNvSpPr txBox="1"/>
          <p:nvPr/>
        </p:nvSpPr>
        <p:spPr>
          <a:xfrm>
            <a:off x="6763544" y="5879068"/>
            <a:ext cx="14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10454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E3FF8-C99E-7CA0-C2CD-4D5D77A41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64EFECB-E759-D0F0-6D10-5EE1BEBB5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00081" imgH="366903" progId="Excel.Sheet.12">
                  <p:embed/>
                </p:oleObj>
              </mc:Choice>
              <mc:Fallback>
                <p:oleObj name="Worksheet" r:id="rId2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64EFECB-E759-D0F0-6D10-5EE1BEBB5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C9A5E4-802F-AB1C-81FA-D027E175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2563"/>
            <a:ext cx="7095948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83B1A8F-C1CB-FC34-5EFB-F8ACE625B367}"/>
              </a:ext>
            </a:extLst>
          </p:cNvPr>
          <p:cNvSpPr/>
          <p:nvPr/>
        </p:nvSpPr>
        <p:spPr>
          <a:xfrm>
            <a:off x="8077200" y="6019800"/>
            <a:ext cx="6858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33C08-882E-22AB-5847-151736ACE0CF}"/>
              </a:ext>
            </a:extLst>
          </p:cNvPr>
          <p:cNvSpPr txBox="1"/>
          <p:nvPr/>
        </p:nvSpPr>
        <p:spPr>
          <a:xfrm>
            <a:off x="8825719" y="61018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“Edit”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211B7-ED7D-5776-325C-DF7CACBDC2BE}"/>
              </a:ext>
            </a:extLst>
          </p:cNvPr>
          <p:cNvSpPr txBox="1"/>
          <p:nvPr/>
        </p:nvSpPr>
        <p:spPr>
          <a:xfrm>
            <a:off x="304800" y="1928157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MyRotary.org</a:t>
            </a:r>
          </a:p>
        </p:txBody>
      </p:sp>
    </p:spTree>
    <p:extLst>
      <p:ext uri="{BB962C8B-B14F-4D97-AF65-F5344CB8AC3E}">
        <p14:creationId xmlns:p14="http://schemas.microsoft.com/office/powerpoint/2010/main" val="40297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DA61D-2B40-12BF-0CF0-C82764DD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157A9E-ED83-966F-0196-5A6B2C8D0A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00081" imgH="366903" progId="Excel.Sheet.12">
                  <p:embed/>
                </p:oleObj>
              </mc:Choice>
              <mc:Fallback>
                <p:oleObj name="Worksheet" r:id="rId2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E157A9E-ED83-966F-0196-5A6B2C8D0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EB6EEC-1A0D-6B92-03B1-F1A6C0AE8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4294"/>
            <a:ext cx="7027543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DB90470C-B860-52DF-1565-41C9FB9C5717}"/>
              </a:ext>
            </a:extLst>
          </p:cNvPr>
          <p:cNvSpPr/>
          <p:nvPr/>
        </p:nvSpPr>
        <p:spPr>
          <a:xfrm>
            <a:off x="10515600" y="5780247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F42EB07-764B-E414-E8A7-AB0AAD5862CA}"/>
              </a:ext>
            </a:extLst>
          </p:cNvPr>
          <p:cNvSpPr/>
          <p:nvPr/>
        </p:nvSpPr>
        <p:spPr>
          <a:xfrm>
            <a:off x="10515600" y="6161247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E416B58-01BA-2333-4766-768278D2631D}"/>
              </a:ext>
            </a:extLst>
          </p:cNvPr>
          <p:cNvSpPr/>
          <p:nvPr/>
        </p:nvSpPr>
        <p:spPr>
          <a:xfrm>
            <a:off x="7848600" y="6123147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D7780-6A63-6818-9B75-6221B1D580CA}"/>
              </a:ext>
            </a:extLst>
          </p:cNvPr>
          <p:cNvSpPr txBox="1"/>
          <p:nvPr/>
        </p:nvSpPr>
        <p:spPr>
          <a:xfrm>
            <a:off x="304800" y="1928157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MyRotary.org</a:t>
            </a:r>
          </a:p>
        </p:txBody>
      </p:sp>
    </p:spTree>
    <p:extLst>
      <p:ext uri="{BB962C8B-B14F-4D97-AF65-F5344CB8AC3E}">
        <p14:creationId xmlns:p14="http://schemas.microsoft.com/office/powerpoint/2010/main" val="29769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4CBD-2BBB-153D-7F19-2EEE5EB6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B4F59EC-240B-DB94-B6A0-393E6AB05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00081" imgH="366903" progId="Excel.Sheet.12">
                  <p:embed/>
                </p:oleObj>
              </mc:Choice>
              <mc:Fallback>
                <p:oleObj name="Worksheet" r:id="rId2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B4F59EC-240B-DB94-B6A0-393E6AB05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2398361-01AC-4091-4C00-2AD428130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6287767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8500512-4D45-BD09-239A-8C385B6AC514}"/>
              </a:ext>
            </a:extLst>
          </p:cNvPr>
          <p:cNvSpPr/>
          <p:nvPr/>
        </p:nvSpPr>
        <p:spPr>
          <a:xfrm>
            <a:off x="7239000" y="4572000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B1E75-502D-CD91-6227-7028194DB8E0}"/>
              </a:ext>
            </a:extLst>
          </p:cNvPr>
          <p:cNvSpPr txBox="1"/>
          <p:nvPr/>
        </p:nvSpPr>
        <p:spPr>
          <a:xfrm>
            <a:off x="7772400" y="4583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“DACdb” from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187AD-5BF4-8135-ADFF-C37922491231}"/>
              </a:ext>
            </a:extLst>
          </p:cNvPr>
          <p:cNvSpPr txBox="1"/>
          <p:nvPr/>
        </p:nvSpPr>
        <p:spPr>
          <a:xfrm>
            <a:off x="304800" y="1928157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MyRotary.org</a:t>
            </a:r>
          </a:p>
        </p:txBody>
      </p:sp>
    </p:spTree>
    <p:extLst>
      <p:ext uri="{BB962C8B-B14F-4D97-AF65-F5344CB8AC3E}">
        <p14:creationId xmlns:p14="http://schemas.microsoft.com/office/powerpoint/2010/main" val="16524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BA893-21BC-EC80-08F3-89EF2603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BEDC49-C59C-527F-5FA0-09EAF2606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00081" imgH="366903" progId="Excel.Sheet.12">
                  <p:embed/>
                </p:oleObj>
              </mc:Choice>
              <mc:Fallback>
                <p:oleObj name="Worksheet" r:id="rId2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BEDC49-C59C-527F-5FA0-09EAF2606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70670D4-8EB7-1F34-3155-F869BD71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44" y="0"/>
            <a:ext cx="5238311" cy="685800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B9E15DDD-0807-5C03-3346-9E29BA6589C6}"/>
              </a:ext>
            </a:extLst>
          </p:cNvPr>
          <p:cNvSpPr/>
          <p:nvPr/>
        </p:nvSpPr>
        <p:spPr>
          <a:xfrm>
            <a:off x="5638800" y="4407932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9CA33-3E87-4120-AA53-38C520936890}"/>
              </a:ext>
            </a:extLst>
          </p:cNvPr>
          <p:cNvSpPr txBox="1"/>
          <p:nvPr/>
        </p:nvSpPr>
        <p:spPr>
          <a:xfrm>
            <a:off x="61722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certify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13C91DE-AAB4-A5A0-0CA9-4BE685A6575B}"/>
              </a:ext>
            </a:extLst>
          </p:cNvPr>
          <p:cNvSpPr/>
          <p:nvPr/>
        </p:nvSpPr>
        <p:spPr>
          <a:xfrm>
            <a:off x="6100417" y="6236732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000DD-4742-717A-BF16-8E436FA1EF12}"/>
              </a:ext>
            </a:extLst>
          </p:cNvPr>
          <p:cNvSpPr txBox="1"/>
          <p:nvPr/>
        </p:nvSpPr>
        <p:spPr>
          <a:xfrm>
            <a:off x="6633817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07E7-01D9-8E13-B21F-0D7CCFC4B94F}"/>
              </a:ext>
            </a:extLst>
          </p:cNvPr>
          <p:cNvSpPr txBox="1"/>
          <p:nvPr/>
        </p:nvSpPr>
        <p:spPr>
          <a:xfrm>
            <a:off x="304800" y="1928157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MyRotary.org</a:t>
            </a:r>
          </a:p>
        </p:txBody>
      </p:sp>
    </p:spTree>
    <p:extLst>
      <p:ext uri="{BB962C8B-B14F-4D97-AF65-F5344CB8AC3E}">
        <p14:creationId xmlns:p14="http://schemas.microsoft.com/office/powerpoint/2010/main" val="24910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477C9-8338-19CA-B71B-26CC4729D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71AF48-6740-F802-2DF4-A827B3DD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00"/>
          <a:stretch>
            <a:fillRect/>
          </a:stretch>
        </p:blipFill>
        <p:spPr>
          <a:xfrm>
            <a:off x="2985235" y="1266568"/>
            <a:ext cx="8988462" cy="444235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C1CAF9-3887-5339-A085-3B676520B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00081" imgH="366903" progId="Excel.Sheet.12">
                  <p:embed/>
                </p:oleObj>
              </mc:Choice>
              <mc:Fallback>
                <p:oleObj name="Worksheet" r:id="rId3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C1CAF9-3887-5339-A085-3B676520B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00454D-C1CF-7229-8B5E-EA2356ED8963}"/>
              </a:ext>
            </a:extLst>
          </p:cNvPr>
          <p:cNvSpPr txBox="1"/>
          <p:nvPr/>
        </p:nvSpPr>
        <p:spPr>
          <a:xfrm>
            <a:off x="175528" y="1921979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DACDdb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4D4017F-0696-1111-1EA5-2246526774C5}"/>
              </a:ext>
            </a:extLst>
          </p:cNvPr>
          <p:cNvSpPr/>
          <p:nvPr/>
        </p:nvSpPr>
        <p:spPr>
          <a:xfrm>
            <a:off x="9026609" y="2746461"/>
            <a:ext cx="838201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26066-2303-D312-2B76-A09047FAAB78}"/>
              </a:ext>
            </a:extLst>
          </p:cNvPr>
          <p:cNvSpPr txBox="1"/>
          <p:nvPr/>
        </p:nvSpPr>
        <p:spPr>
          <a:xfrm>
            <a:off x="9800968" y="2730509"/>
            <a:ext cx="1863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“Club Admin”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9028B-91A6-75EC-F9FE-30B218340A1D}"/>
              </a:ext>
            </a:extLst>
          </p:cNvPr>
          <p:cNvSpPr txBox="1"/>
          <p:nvPr/>
        </p:nvSpPr>
        <p:spPr>
          <a:xfrm>
            <a:off x="5832764" y="5959741"/>
            <a:ext cx="4293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alibri"/>
              </a:rPr>
              <a:t>NOTE- your icon layout may be slightly different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8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4D646-44FC-AF51-029F-BE389031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88A93F-DB96-0B8E-3CB8-22C7DFEBD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-17669"/>
            <a:ext cx="7936209" cy="68580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0A75B3-4CC0-5F65-C363-D2ABEF44C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3244850"/>
          <a:ext cx="13001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00081" imgH="366903" progId="Excel.Sheet.12">
                  <p:embed/>
                </p:oleObj>
              </mc:Choice>
              <mc:Fallback>
                <p:oleObj name="Worksheet" r:id="rId3" imgW="1300081" imgH="36690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70A75B3-4CC0-5F65-C363-D2ABEF44C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25" y="3244850"/>
                        <a:ext cx="13001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Left 2">
            <a:extLst>
              <a:ext uri="{FF2B5EF4-FFF2-40B4-BE49-F238E27FC236}">
                <a16:creationId xmlns:a16="http://schemas.microsoft.com/office/drawing/2014/main" id="{11ED179A-0B06-7C1B-80EB-8B4779E4B211}"/>
              </a:ext>
            </a:extLst>
          </p:cNvPr>
          <p:cNvSpPr/>
          <p:nvPr/>
        </p:nvSpPr>
        <p:spPr>
          <a:xfrm>
            <a:off x="9045526" y="5451061"/>
            <a:ext cx="5334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8B2CD-3661-0004-F62E-243F880C2808}"/>
              </a:ext>
            </a:extLst>
          </p:cNvPr>
          <p:cNvSpPr txBox="1"/>
          <p:nvPr/>
        </p:nvSpPr>
        <p:spPr>
          <a:xfrm>
            <a:off x="9529417" y="5451061"/>
            <a:ext cx="266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RI “Direct Connect”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F8B83-E195-FD50-3EA7-D7B57FDB048D}"/>
              </a:ext>
            </a:extLst>
          </p:cNvPr>
          <p:cNvSpPr txBox="1"/>
          <p:nvPr/>
        </p:nvSpPr>
        <p:spPr>
          <a:xfrm>
            <a:off x="381000" y="1928157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DACdb-RI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DACDdb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139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1_Office Theme</vt:lpstr>
      <vt:lpstr>Worksheet</vt:lpstr>
      <vt:lpstr>DACdb (“District and Clubs Data Base”)   The D5500 Membership Management System  Switch Your Club to DACdb Direct Connect Leo Lawrenson , Leo@Lawrenson.com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DACdb (“District and Clubs Data Base”)   The D5500 Membership Management System  Switch Your Club to DACdb Direct Connect Leo Lawrenson, Leo@Lawrenson.com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 Lawrenson</dc:creator>
  <cp:lastModifiedBy>Leo Lawrenson</cp:lastModifiedBy>
  <cp:revision>3</cp:revision>
  <dcterms:created xsi:type="dcterms:W3CDTF">2026-04-21T00:47:12Z</dcterms:created>
  <dcterms:modified xsi:type="dcterms:W3CDTF">2026-04-21T01:05:12Z</dcterms:modified>
</cp:coreProperties>
</file>